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820" r:id="rId3"/>
    <p:sldId id="3810" r:id="rId4"/>
    <p:sldId id="3831" r:id="rId5"/>
    <p:sldId id="3921" r:id="rId6"/>
    <p:sldId id="3907" r:id="rId7"/>
    <p:sldId id="3809" r:id="rId8"/>
    <p:sldId id="3973" r:id="rId9"/>
    <p:sldId id="3861" r:id="rId10"/>
    <p:sldId id="3859" r:id="rId11"/>
    <p:sldId id="3968" r:id="rId12"/>
  </p:sldIdLst>
  <p:sldSz cx="12192000" cy="6858000"/>
  <p:notesSz cx="6858000" cy="9144000"/>
  <p:embeddedFontLst>
    <p:embeddedFont>
      <p:font typeface="CoFo Sans" panose="020B0604020202020204" charset="-52"/>
      <p:regular r:id="rId15"/>
      <p:bold r:id="rId16"/>
      <p:italic r:id="rId17"/>
      <p:boldItalic r:id="rId18"/>
    </p:embeddedFont>
    <p:embeddedFont>
      <p:font typeface="CoFo Sans Medium" panose="020B0604020202020204" charset="-52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111" d="100"/>
          <a:sy n="111" d="100"/>
        </p:scale>
        <p:origin x="97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7000" dirty="0"/>
              <a:t>Модель склонности клиента к приобретению </a:t>
            </a:r>
            <a:r>
              <a:rPr lang="ru-RU" sz="7000" dirty="0" err="1"/>
              <a:t>машиноместа</a:t>
            </a:r>
            <a:br>
              <a:rPr lang="ru-RU" sz="7000" dirty="0"/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E9BBE-DF0F-B236-481D-A307F540EBF3}"/>
              </a:ext>
            </a:extLst>
          </p:cNvPr>
          <p:cNvSpPr txBox="1"/>
          <p:nvPr/>
        </p:nvSpPr>
        <p:spPr>
          <a:xfrm>
            <a:off x="8011886" y="4719982"/>
            <a:ext cx="4180114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Ермаков Григорий ИСП-21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449F481-4507-3DFA-0CB2-2DE58CFA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175600" cy="589189"/>
          </a:xfrm>
        </p:spPr>
        <p:txBody>
          <a:bodyPr>
            <a:normAutofit/>
          </a:bodyPr>
          <a:lstStyle/>
          <a:p>
            <a:r>
              <a:rPr lang="ru-RU" sz="4000" dirty="0"/>
              <a:t>Будущие улучшения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6C4F0-8A4B-2769-D4A1-464279CD230F}"/>
              </a:ext>
            </a:extLst>
          </p:cNvPr>
          <p:cNvSpPr txBox="1"/>
          <p:nvPr/>
        </p:nvSpPr>
        <p:spPr>
          <a:xfrm>
            <a:off x="442913" y="2717012"/>
            <a:ext cx="9659029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Следует полностью пересмотреть обработку данных перед испытанием моделей…  </a:t>
            </a:r>
          </a:p>
        </p:txBody>
      </p:sp>
    </p:spTree>
    <p:extLst>
      <p:ext uri="{BB962C8B-B14F-4D97-AF65-F5344CB8AC3E}">
        <p14:creationId xmlns:p14="http://schemas.microsoft.com/office/powerpoint/2010/main" val="19321047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56" y="3105150"/>
            <a:ext cx="7137288" cy="647700"/>
          </a:xfrm>
        </p:spPr>
        <p:txBody>
          <a:bodyPr>
            <a:noAutofit/>
          </a:bodyPr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395038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AE1DD-8A98-4790-D39B-C16101C0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73BEB9-B5E6-4E83-33B3-8C03CC6DA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00" y="1306800"/>
            <a:ext cx="5112000" cy="252000"/>
          </a:xfrm>
        </p:spPr>
        <p:txBody>
          <a:bodyPr>
            <a:noAutofit/>
          </a:bodyPr>
          <a:lstStyle/>
          <a:p>
            <a:r>
              <a:rPr lang="ru-RU" sz="4000" dirty="0"/>
              <a:t>Цель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31BBCD-9DC3-6A05-20F0-C67515F2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00" y="2002970"/>
            <a:ext cx="5112000" cy="3548229"/>
          </a:xfrm>
        </p:spPr>
        <p:txBody>
          <a:bodyPr/>
          <a:lstStyle/>
          <a:p>
            <a:r>
              <a:rPr lang="ru-RU" sz="3200" dirty="0"/>
              <a:t>Создание модели для поиска клиентов, наиболее склонных к приобретению </a:t>
            </a:r>
            <a:r>
              <a:rPr lang="ru-RU" sz="3200" dirty="0" err="1"/>
              <a:t>машиноместа</a:t>
            </a:r>
            <a:r>
              <a:rPr lang="ru-RU" sz="3200" dirty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AA2702-2807-472B-54AB-4953BEFFEA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Проблема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EF2214F-49D3-EBEC-296A-E9366B23AB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19850" y="2002970"/>
            <a:ext cx="5112000" cy="3548230"/>
          </a:xfrm>
        </p:spPr>
        <p:txBody>
          <a:bodyPr/>
          <a:lstStyle/>
          <a:p>
            <a:r>
              <a:rPr lang="ru-RU" sz="3200" dirty="0"/>
              <a:t>Ключевую роль в продажах играет эффективная целевая рассылка. Так как общая рассылка сопряжена с большим количеством издержек.</a:t>
            </a:r>
          </a:p>
        </p:txBody>
      </p:sp>
    </p:spTree>
    <p:extLst>
      <p:ext uri="{BB962C8B-B14F-4D97-AF65-F5344CB8AC3E}">
        <p14:creationId xmlns:p14="http://schemas.microsoft.com/office/powerpoint/2010/main" val="21283755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Полученные данные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3200" dirty="0"/>
              <a:t>В предоставленных данных имеется около 15000 строк, 2700 столбцов. Большое количество пропущенных значений.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F06A12-A63D-2FF5-A605-0952C1DBB6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096" r="5096"/>
          <a:stretch/>
        </p:blipFill>
        <p:spPr/>
      </p:pic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Обработка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800" dirty="0"/>
              <a:t>Удаляем столбцы в которых менее 75% значений заполнены.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800" dirty="0"/>
              <a:t>Заполняем пропущенные значения из всех записей для каждого уникального клиента.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800" dirty="0"/>
              <a:t>Уравновесим баланс классов в обучающих данных.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800" dirty="0"/>
              <a:t>Выделим наиболее значимы признаки.</a:t>
            </a:r>
          </a:p>
        </p:txBody>
      </p:sp>
    </p:spTree>
    <p:extLst>
      <p:ext uri="{BB962C8B-B14F-4D97-AF65-F5344CB8AC3E}">
        <p14:creationId xmlns:p14="http://schemas.microsoft.com/office/powerpoint/2010/main" val="38002166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12F78-4467-06CB-70B0-9B7CAD3E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FC8653-26F0-E655-324C-880271E53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D1339D-51E2-346E-0454-473B62404F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944" y="1774800"/>
            <a:ext cx="3356702" cy="3776400"/>
          </a:xfrm>
        </p:spPr>
        <p:txBody>
          <a:bodyPr/>
          <a:lstStyle/>
          <a:p>
            <a:r>
              <a:rPr lang="ru-RU" sz="2400" dirty="0"/>
              <a:t>Логистическая регрессия </a:t>
            </a:r>
          </a:p>
          <a:p>
            <a:r>
              <a:rPr lang="ru-RU" sz="2400" dirty="0"/>
              <a:t>немного лучше </a:t>
            </a:r>
            <a:r>
              <a:rPr lang="en-US" sz="2400" dirty="0" err="1"/>
              <a:t>RandomForestClassifier</a:t>
            </a:r>
            <a:r>
              <a:rPr lang="ru-RU" sz="2400" dirty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70C716-9A98-BB77-260C-6E63AFC5A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2A98194-DEB5-024C-3C86-4916CA4C1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3977" y="1774800"/>
            <a:ext cx="3280823" cy="3776400"/>
          </a:xfrm>
        </p:spPr>
        <p:txBody>
          <a:bodyPr/>
          <a:lstStyle/>
          <a:p>
            <a:r>
              <a:rPr lang="en-US" sz="2400" dirty="0" err="1"/>
              <a:t>RandomForestClassifier</a:t>
            </a:r>
            <a:r>
              <a:rPr lang="ru-RU" sz="2400" dirty="0"/>
              <a:t> на итоговых данный дала худший результат.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3109B9-084A-F665-B600-E3B3743ED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9200" y="1330798"/>
            <a:ext cx="3204000" cy="25200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12321E2-8F14-AB9A-0F09-57CE40C129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 err="1"/>
              <a:t>BaggingRegressor</a:t>
            </a:r>
            <a:r>
              <a:rPr lang="ru-RU" sz="2400" dirty="0"/>
              <a:t> показывала лучший результат при разной пред обработке данных.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537111-DBE6-7D50-8365-ECE98C493C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871" y="4883470"/>
            <a:ext cx="792929" cy="6677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0F506D-76E5-7EAD-F979-759532EF9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53" y="4744360"/>
            <a:ext cx="806840" cy="8068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1013" y="4751316"/>
            <a:ext cx="1001594" cy="79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401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63" y="259153"/>
            <a:ext cx="11302400" cy="647700"/>
          </a:xfrm>
        </p:spPr>
        <p:txBody>
          <a:bodyPr>
            <a:normAutofit fontScale="90000"/>
          </a:bodyPr>
          <a:lstStyle/>
          <a:p>
            <a:r>
              <a:rPr lang="ru-RU" sz="5300" dirty="0"/>
              <a:t>Логистическая регрессия</a:t>
            </a:r>
            <a:br>
              <a:rPr lang="ru-RU" sz="4000" dirty="0"/>
            </a:br>
            <a:endParaRPr lang="ru-RU" sz="4000" dirty="0"/>
          </a:p>
        </p:txBody>
      </p:sp>
      <p:pic>
        <p:nvPicPr>
          <p:cNvPr id="8" name="Рисунок 7" descr="Изображение выглядит как текст, снимок экрана, линия, График">
            <a:extLst>
              <a:ext uri="{FF2B5EF4-FFF2-40B4-BE49-F238E27FC236}">
                <a16:creationId xmlns:a16="http://schemas.microsoft.com/office/drawing/2014/main" id="{8433BFF4-5735-AEDC-6D45-45B88846D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39" y="1089026"/>
            <a:ext cx="7040949" cy="55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28" y="124563"/>
            <a:ext cx="7378232" cy="792389"/>
          </a:xfrm>
        </p:spPr>
        <p:txBody>
          <a:bodyPr>
            <a:normAutofit fontScale="90000"/>
          </a:bodyPr>
          <a:lstStyle/>
          <a:p>
            <a:r>
              <a:rPr lang="en-US" sz="5400" dirty="0" err="1"/>
              <a:t>RandomForestClassifier</a:t>
            </a:r>
            <a:endParaRPr lang="ru-RU" dirty="0"/>
          </a:p>
        </p:txBody>
      </p:sp>
      <p:pic>
        <p:nvPicPr>
          <p:cNvPr id="4" name="Рисунок 3" descr="Изображение выглядит как текст, снимок экрана, линия, График">
            <a:extLst>
              <a:ext uri="{FF2B5EF4-FFF2-40B4-BE49-F238E27FC236}">
                <a16:creationId xmlns:a16="http://schemas.microsoft.com/office/drawing/2014/main" id="{F057EC7B-37BE-0A94-2579-C9D5DBA4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80" y="916952"/>
            <a:ext cx="6989040" cy="55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28" y="124563"/>
            <a:ext cx="5161244" cy="79238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BaggingRegressor</a:t>
            </a:r>
            <a:endParaRPr lang="ru-RU" dirty="0"/>
          </a:p>
        </p:txBody>
      </p:sp>
      <p:pic>
        <p:nvPicPr>
          <p:cNvPr id="4" name="Рисунок 3" descr="Изображение выглядит как текст, линия, диаграмма, График">
            <a:extLst>
              <a:ext uri="{FF2B5EF4-FFF2-40B4-BE49-F238E27FC236}">
                <a16:creationId xmlns:a16="http://schemas.microsoft.com/office/drawing/2014/main" id="{208697F0-2497-C272-41EB-EC7975D56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94" y="916952"/>
            <a:ext cx="7078212" cy="55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779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8BB75-D26F-22AD-62B5-7EF7B063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/>
              <a:t>Вывод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FF32E7-6CE2-32E9-0F29-0E1216287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 err="1"/>
              <a:t>BaggingRegressor</a:t>
            </a:r>
            <a:r>
              <a:rPr lang="ru-RU" sz="3600" dirty="0"/>
              <a:t> показала себя лучше всех рассмотренных моделей </a:t>
            </a:r>
          </a:p>
          <a:p>
            <a:r>
              <a:rPr lang="ru-RU" sz="3600" dirty="0"/>
              <a:t>Данные всё ещё плохо обработаны </a:t>
            </a:r>
          </a:p>
        </p:txBody>
      </p:sp>
    </p:spTree>
    <p:extLst>
      <p:ext uri="{BB962C8B-B14F-4D97-AF65-F5344CB8AC3E}">
        <p14:creationId xmlns:p14="http://schemas.microsoft.com/office/powerpoint/2010/main" val="2006407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7363</TotalTime>
  <Words>160</Words>
  <Application>Microsoft Office PowerPoint</Application>
  <PresentationFormat>Широкоэкранный</PresentationFormat>
  <Paragraphs>32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CoFo Sans Medium</vt:lpstr>
      <vt:lpstr>CoFo Sans</vt:lpstr>
      <vt:lpstr>Arial</vt:lpstr>
      <vt:lpstr>Тема1</vt:lpstr>
      <vt:lpstr>Модель склонности клиента к приобретению машиноместа </vt:lpstr>
      <vt:lpstr>Введение</vt:lpstr>
      <vt:lpstr>Полученные данные</vt:lpstr>
      <vt:lpstr>Обработка данных</vt:lpstr>
      <vt:lpstr> Модели</vt:lpstr>
      <vt:lpstr>Логистическая регрессия </vt:lpstr>
      <vt:lpstr>RandomForestClassifier</vt:lpstr>
      <vt:lpstr>BaggingRegressor</vt:lpstr>
      <vt:lpstr>Вывод</vt:lpstr>
      <vt:lpstr>Будущие улучшения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Григорий Ермаков</cp:lastModifiedBy>
  <cp:revision>943</cp:revision>
  <dcterms:created xsi:type="dcterms:W3CDTF">2022-08-25T11:16:35Z</dcterms:created>
  <dcterms:modified xsi:type="dcterms:W3CDTF">2024-12-17T22:41:34Z</dcterms:modified>
</cp:coreProperties>
</file>